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570" r:id="rId2"/>
    <p:sldId id="571" r:id="rId3"/>
    <p:sldId id="546" r:id="rId4"/>
    <p:sldId id="578" r:id="rId5"/>
    <p:sldId id="547" r:id="rId6"/>
    <p:sldId id="579" r:id="rId7"/>
    <p:sldId id="500" r:id="rId8"/>
    <p:sldId id="520" r:id="rId9"/>
    <p:sldId id="521" r:id="rId10"/>
    <p:sldId id="519" r:id="rId11"/>
    <p:sldId id="518" r:id="rId12"/>
    <p:sldId id="580" r:id="rId13"/>
    <p:sldId id="581" r:id="rId14"/>
    <p:sldId id="572" r:id="rId15"/>
    <p:sldId id="573" r:id="rId16"/>
    <p:sldId id="574" r:id="rId17"/>
    <p:sldId id="575" r:id="rId18"/>
    <p:sldId id="576" r:id="rId19"/>
    <p:sldId id="5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dirty="0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066800"/>
            <a:ext cx="701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3000" b="1" dirty="0">
                <a:latin typeface="ML-Aathira" pitchFamily="82" charset="0"/>
              </a:rPr>
              <a:t>	</a:t>
            </a:r>
          </a:p>
          <a:p>
            <a:pPr algn="just">
              <a:buClr>
                <a:srgbClr val="7030A0"/>
              </a:buClr>
              <a:buSzPct val="78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Cutim-bmWv</a:t>
            </a:r>
            <a:r>
              <a:rPr lang="en-US" sz="3000" b="1" dirty="0">
                <a:latin typeface="ML-Aathira" pitchFamily="82" charset="0"/>
              </a:rPr>
              <a:t> A\p-k-c-W-¯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Gähpw</a:t>
            </a:r>
            <a:r>
              <a:rPr lang="en-US" sz="3000" b="1" dirty="0">
                <a:latin typeface="ML-Aathira" pitchFamily="82" charset="0"/>
              </a:rPr>
              <a:t> al-\o-b-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amXr</a:t>
            </a:r>
            <a:r>
              <a:rPr lang="en-US" sz="3000" b="1" dirty="0">
                <a:latin typeface="ML-Aathira" pitchFamily="82" charset="0"/>
              </a:rPr>
              <a:t>-I. </a:t>
            </a:r>
            <a:r>
              <a:rPr lang="en-US" sz="3000" b="1" dirty="0" err="1">
                <a:latin typeface="ML-Aathira" pitchFamily="82" charset="0"/>
              </a:rPr>
              <a:t>ssZh-amWv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nt</a:t>
            </a:r>
            <a:r>
              <a:rPr lang="en-US" sz="3000" b="1" dirty="0">
                <a:latin typeface="ML-Aathira" pitchFamily="82" charset="0"/>
              </a:rPr>
              <a:t>£]w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Zmcn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Zyw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tLm-jn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hn`-Pn</a:t>
            </a:r>
            <a:r>
              <a:rPr lang="en-US" sz="3000" b="1" dirty="0">
                <a:latin typeface="ML-Aathira" pitchFamily="82" charset="0"/>
              </a:rPr>
              <a:t>-¡-s¸-</a:t>
            </a:r>
            <a:r>
              <a:rPr lang="en-US" sz="3000" b="1" dirty="0" err="1">
                <a:latin typeface="ML-Aathira" pitchFamily="82" charset="0"/>
              </a:rPr>
              <a:t>Sm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lrZ</a:t>
            </a:r>
            <a:r>
              <a:rPr lang="en-US" sz="3000" b="1" dirty="0">
                <a:latin typeface="ML-Aathira" pitchFamily="82" charset="0"/>
              </a:rPr>
              <a:t>-b-</a:t>
            </a:r>
            <a:r>
              <a:rPr lang="en-US" sz="3000" b="1" dirty="0" err="1">
                <a:latin typeface="ML-Aathira" pitchFamily="82" charset="0"/>
              </a:rPr>
              <a:t>t¯msS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-¡m\pw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-¯n\pw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-P-\-¯n\pw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-¿m\pw {_Ò-N-cy-{</a:t>
            </a:r>
            <a:r>
              <a:rPr lang="en-US" sz="3000" b="1" dirty="0" err="1">
                <a:latin typeface="ML-Aathira" pitchFamily="82" charset="0"/>
              </a:rPr>
              <a:t>hXw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kaÀ¸n-Xsc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2675959" y="457200"/>
            <a:ext cx="380104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]-£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-^-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ehpw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1066800"/>
            <a:ext cx="1143000" cy="138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99942" y="2438400"/>
            <a:ext cx="114405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4191000"/>
            <a:ext cx="11430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295400"/>
            <a:ext cx="7162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k`-bpsS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hfÀ</a:t>
            </a:r>
            <a:r>
              <a:rPr lang="en-US" sz="2800" b="1" dirty="0">
                <a:latin typeface="ML-Aathira" pitchFamily="82" charset="0"/>
              </a:rPr>
              <a:t>¨-</a:t>
            </a:r>
            <a:r>
              <a:rPr lang="en-US" sz="2800" b="1" dirty="0" err="1">
                <a:latin typeface="ML-Aathira" pitchFamily="82" charset="0"/>
              </a:rPr>
              <a:t>bv¡p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th</a:t>
            </a:r>
            <a:r>
              <a:rPr lang="en-US" sz="2800" b="1" dirty="0">
                <a:latin typeface="ML-Aathira" pitchFamily="82" charset="0"/>
              </a:rPr>
              <a:t>-­n-</a:t>
            </a:r>
            <a:r>
              <a:rPr lang="en-US" sz="2800" b="1" dirty="0" err="1">
                <a:latin typeface="ML-Aathira" pitchFamily="82" charset="0"/>
              </a:rPr>
              <a:t>bmWv</a:t>
            </a:r>
            <a:r>
              <a:rPr lang="en-US" sz="2800" b="1" dirty="0">
                <a:latin typeface="ML-Aathira" pitchFamily="82" charset="0"/>
              </a:rPr>
              <a:t> k\</a:t>
            </a:r>
            <a:r>
              <a:rPr lang="en-US" sz="2800" b="1" dirty="0" err="1">
                <a:latin typeface="ML-Aathira" pitchFamily="82" charset="0"/>
              </a:rPr>
              <a:t>ym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kn</a:t>
            </a:r>
            <a:r>
              <a:rPr lang="en-US" sz="2800" b="1" dirty="0">
                <a:latin typeface="ML-Aathira" pitchFamily="82" charset="0"/>
              </a:rPr>
              <a:t>-IÄ {]</a:t>
            </a:r>
            <a:r>
              <a:rPr lang="en-US" sz="2800" b="1" dirty="0" err="1">
                <a:latin typeface="ML-Aathira" pitchFamily="82" charset="0"/>
              </a:rPr>
              <a:t>Xn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jvTn</a:t>
            </a:r>
            <a:r>
              <a:rPr lang="en-US" sz="2800" b="1" dirty="0">
                <a:latin typeface="ML-Aathira" pitchFamily="82" charset="0"/>
              </a:rPr>
              <a:t>-X-cm-</a:t>
            </a:r>
            <a:r>
              <a:rPr lang="en-US" sz="2800" b="1" dirty="0" err="1">
                <a:latin typeface="ML-Aathira" pitchFamily="82" charset="0"/>
              </a:rPr>
              <a:t>bn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-¡p-¶-Xv. ]cn-ip-²m-ßm-hnsâ {]</a:t>
            </a:r>
            <a:r>
              <a:rPr lang="en-US" sz="2800" b="1" dirty="0" err="1">
                <a:latin typeface="ML-Aathira" pitchFamily="82" charset="0"/>
              </a:rPr>
              <a:t>tNm</a:t>
            </a:r>
            <a:r>
              <a:rPr lang="en-US" sz="2800" b="1" dirty="0">
                <a:latin typeface="ML-Aathira" pitchFamily="82" charset="0"/>
              </a:rPr>
              <a:t>-Z-\-a-\p-k-</a:t>
            </a:r>
            <a:r>
              <a:rPr lang="en-US" sz="2800" b="1" dirty="0" err="1">
                <a:latin typeface="ML-Aathira" pitchFamily="82" charset="0"/>
              </a:rPr>
              <a:t>cn¨v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anin-lmbv¡pw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k`bv¡pw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th­n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AhÀ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PohnXw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kaÀ¸n</a:t>
            </a:r>
            <a:r>
              <a:rPr lang="en-US" sz="2800" b="1" dirty="0">
                <a:latin typeface="ML-Aathira" pitchFamily="82" charset="0"/>
              </a:rPr>
              <a:t>-¡p-¶p.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FÃm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k\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-k-k-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aq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-l-§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fpw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Xncp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-k-`-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bpsS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Pohn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-X-¯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nÂ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]¦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ptNc-Ww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thZ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-]p-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kvXIw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-[-\-{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Iaw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ssZh-im-kv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Xw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, CS-b-[À½w, ]p\-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ssc-Iyw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thZ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-{]-Nm-c-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Ww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kmaqly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-{]-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hÀ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¯\w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F¶n§s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\ ]e-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Xp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-d-I-fn-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epÅ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Xncp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-k-`-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bpsS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hnhn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-[§-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fmb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DZy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-a-§-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sfbpw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Bkp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-{X-W-§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sfbpw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Htcm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kaqlhpw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AXm-Xnsâ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ssNX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-\y-¯n-\-\p-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cq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]-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ambn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kz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´-am-¡p-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Ibpw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Ign-hnsâ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]c-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amh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[n Ah-h-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fÀ¯p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Ibpw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thWw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800" dirty="0">
                <a:latin typeface="ML-Aathira" pitchFamily="82" charset="0"/>
              </a:rPr>
              <a:t>(k\</a:t>
            </a:r>
            <a:r>
              <a:rPr lang="en-US" sz="2800" dirty="0" err="1">
                <a:latin typeface="ML-Aathira" pitchFamily="82" charset="0"/>
              </a:rPr>
              <a:t>ym</a:t>
            </a:r>
            <a:r>
              <a:rPr lang="en-US" sz="2800" dirty="0">
                <a:latin typeface="ML-Aathira" pitchFamily="82" charset="0"/>
              </a:rPr>
              <a:t>-k-Po-</a:t>
            </a:r>
            <a:r>
              <a:rPr lang="en-US" sz="2800" dirty="0" err="1">
                <a:latin typeface="ML-Aathira" pitchFamily="82" charset="0"/>
              </a:rPr>
              <a:t>hnXw</a:t>
            </a:r>
            <a:r>
              <a:rPr lang="en-US" sz="2800" dirty="0">
                <a:latin typeface="ML-Aathira" pitchFamily="82" charset="0"/>
              </a:rPr>
              <a:t> 2).</a:t>
            </a:r>
          </a:p>
        </p:txBody>
      </p:sp>
      <p:sp>
        <p:nvSpPr>
          <p:cNvPr id="6" name="Rectangle 5"/>
          <p:cNvSpPr/>
          <p:nvPr/>
        </p:nvSpPr>
        <p:spPr>
          <a:xfrm>
            <a:off x="1600200" y="457200"/>
            <a:ext cx="601959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k`-bv¡p-th-­nbpw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2100" y="1600200"/>
            <a:ext cx="12319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00" y="3048000"/>
            <a:ext cx="12065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25599" y="381000"/>
            <a:ext cx="506100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temI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371600"/>
            <a:ext cx="81534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°-\-h-</a:t>
            </a:r>
            <a:r>
              <a:rPr lang="en-US" sz="3000" b="1" dirty="0" err="1">
                <a:latin typeface="ML-Aathira" pitchFamily="82" charset="0"/>
              </a:rPr>
              <a:t>gnbpw</a:t>
            </a:r>
            <a:r>
              <a:rPr lang="en-US" sz="3000" b="1" dirty="0">
                <a:latin typeface="ML-Aathira" pitchFamily="82" charset="0"/>
              </a:rPr>
              <a:t> {hX-_²-Po-hn-X-¯</a:t>
            </a:r>
            <a:r>
              <a:rPr lang="en-US" sz="3000" b="1" dirty="0" err="1">
                <a:latin typeface="ML-Aathira" pitchFamily="82" charset="0"/>
              </a:rPr>
              <a:t>neqsSbpw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hnhn</a:t>
            </a:r>
            <a:r>
              <a:rPr lang="en-US" sz="3000" b="1" dirty="0">
                <a:latin typeface="ML-Aathira" pitchFamily="82" charset="0"/>
              </a:rPr>
              <a:t>[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-j-I-fn-</a:t>
            </a:r>
            <a:r>
              <a:rPr lang="en-US" sz="3000" b="1" dirty="0" err="1">
                <a:latin typeface="ML-Aathira" pitchFamily="82" charset="0"/>
              </a:rPr>
              <a:t>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k\y-</a:t>
            </a:r>
            <a:r>
              <a:rPr lang="en-US" sz="3000" b="1" dirty="0" err="1">
                <a:latin typeface="ML-Aathira" pitchFamily="82" charset="0"/>
              </a:rPr>
              <a:t>kvXÀ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kvXpXyÀlamb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tkh</a:t>
            </a:r>
            <a:r>
              <a:rPr lang="en-US" sz="3000" b="1" dirty="0">
                <a:latin typeface="ML-Aathira" pitchFamily="82" charset="0"/>
              </a:rPr>
              <a:t>-\-a-\p-</a:t>
            </a:r>
            <a:r>
              <a:rPr lang="en-US" sz="3000" b="1" dirty="0" err="1">
                <a:latin typeface="ML-Aathira" pitchFamily="82" charset="0"/>
              </a:rPr>
              <a:t>jvTn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-X-Po-</a:t>
            </a:r>
            <a:r>
              <a:rPr lang="en-US" sz="3000" b="1" dirty="0" err="1">
                <a:latin typeface="ML-Aathira" pitchFamily="82" charset="0"/>
              </a:rPr>
              <a:t>hnXw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lrZb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nÂXs</a:t>
            </a:r>
            <a:r>
              <a:rPr lang="en-US" sz="3000" b="1" dirty="0">
                <a:latin typeface="ML-Aathira" pitchFamily="82" charset="0"/>
              </a:rPr>
              <a:t>¶ DÅ </a:t>
            </a:r>
            <a:r>
              <a:rPr lang="en-US" sz="3000" b="1" dirty="0" err="1">
                <a:latin typeface="ML-Aathira" pitchFamily="82" charset="0"/>
              </a:rPr>
              <a:t>H¶m-bn</a:t>
            </a:r>
            <a:r>
              <a:rPr lang="en-US" sz="3000" b="1" dirty="0">
                <a:latin typeface="ML-Aathira" pitchFamily="82" charset="0"/>
              </a:rPr>
              <a:t>-«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`</a:t>
            </a:r>
            <a:r>
              <a:rPr lang="en-US" sz="3000" b="1" dirty="0" err="1">
                <a:latin typeface="ML-Aathira" pitchFamily="82" charset="0"/>
              </a:rPr>
              <a:t>mKy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-c-</a:t>
            </a:r>
            <a:r>
              <a:rPr lang="en-US" sz="3000" b="1" dirty="0" err="1">
                <a:latin typeface="ML-Aathira" pitchFamily="82" charset="0"/>
              </a:rPr>
              <a:t>WmÀl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]cnip² ]</a:t>
            </a:r>
            <a:r>
              <a:rPr lang="en-US" sz="3000" b="1" dirty="0" err="1">
                <a:latin typeface="ML-Aathira" pitchFamily="82" charset="0"/>
              </a:rPr>
              <a:t>nXmhv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tPm</a:t>
            </a:r>
            <a:r>
              <a:rPr lang="en-US" sz="3000" b="1" dirty="0">
                <a:latin typeface="ML-Aathira" pitchFamily="82" charset="0"/>
              </a:rPr>
              <a:t>¬ t]</a:t>
            </a:r>
            <a:r>
              <a:rPr lang="en-US" sz="3000" b="1" dirty="0" err="1">
                <a:latin typeface="ML-Aathira" pitchFamily="82" charset="0"/>
              </a:rPr>
              <a:t>mÄ</a:t>
            </a:r>
            <a:r>
              <a:rPr lang="en-US" sz="3000" b="1" dirty="0">
                <a:latin typeface="ML-Aathira" pitchFamily="82" charset="0"/>
              </a:rPr>
              <a:t> c­m-a³ </a:t>
            </a:r>
            <a:r>
              <a:rPr lang="en-US" sz="3000" b="1" dirty="0" err="1">
                <a:latin typeface="ML-Aathira" pitchFamily="82" charset="0"/>
              </a:rPr>
              <a:t>hnti-jn</a:t>
            </a:r>
            <a:r>
              <a:rPr lang="en-US" sz="3000" b="1" dirty="0">
                <a:latin typeface="ML-Aathira" pitchFamily="82" charset="0"/>
              </a:rPr>
              <a:t>-¸n-¡p-¶Xv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kaÀ¸n</a:t>
            </a:r>
            <a:r>
              <a:rPr lang="en-US" sz="3000" dirty="0">
                <a:latin typeface="ML-Aathira" pitchFamily="82" charset="0"/>
              </a:rPr>
              <a:t>-X-Po-</a:t>
            </a:r>
            <a:r>
              <a:rPr lang="en-US" sz="3000" dirty="0" err="1">
                <a:latin typeface="ML-Aathira" pitchFamily="82" charset="0"/>
              </a:rPr>
              <a:t>hnXw</a:t>
            </a:r>
            <a:r>
              <a:rPr lang="en-US" sz="3000" dirty="0">
                <a:latin typeface="ML-Aathira" pitchFamily="82" charset="0"/>
              </a:rPr>
              <a:t> 3).</a:t>
            </a: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hnZym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-e-b-§Ä,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Bip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-]-{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-IÄ, A\m-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Ym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-e-b-§Ä, _p²namµyw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kw`-hn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-¨-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hcpw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hnIm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emw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-K-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cpambhÀ¡p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th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-­n-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bpÅ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pt-BR" sz="2600" b="1" dirty="0">
                <a:solidFill>
                  <a:srgbClr val="00B0F0"/>
                </a:solidFill>
                <a:latin typeface="ML-Aathira" pitchFamily="82" charset="0"/>
              </a:rPr>
              <a:t>Øm]-\-§Ä, hr²-a-µn-c-§Ä XpS-§n-b-h-bneqsSsbÃmw k`-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bpsS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kphn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ti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-j-h-Xv¡-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cW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ZuXy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-¯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k\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ym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-k-k-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aq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-l-§Ä]¦p-]-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äp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-¶p. Ht«-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sd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bm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fp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-IÄ Ah-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bn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eqsS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 smtClean="0">
                <a:solidFill>
                  <a:srgbClr val="00B0F0"/>
                </a:solidFill>
                <a:latin typeface="ML-Aathira" pitchFamily="82" charset="0"/>
              </a:rPr>
              <a:t>im´nbpw</a:t>
            </a:r>
            <a:r>
              <a:rPr lang="en-US" sz="2600" b="1" dirty="0" smtClean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kt´mjhpw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ssZh-kvt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\-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lhpw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 A\p-`-</a:t>
            </a:r>
            <a:r>
              <a:rPr lang="en-US" sz="26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US" sz="2600" b="1" dirty="0">
                <a:solidFill>
                  <a:srgbClr val="00B0F0"/>
                </a:solidFill>
                <a:latin typeface="ML-Aathira" pitchFamily="82" charset="0"/>
              </a:rPr>
              <a:t>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381000"/>
            <a:ext cx="422743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ssZh-hnfn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Hcp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ssZh-Zm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37160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“	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-w a\p-</a:t>
            </a:r>
            <a:r>
              <a:rPr lang="en-US" sz="3000" b="1" dirty="0" err="1">
                <a:latin typeface="ML-Aathira" pitchFamily="82" charset="0"/>
              </a:rPr>
              <a:t>jyÀ¡p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-fn. a\</a:t>
            </a:r>
            <a:r>
              <a:rPr lang="en-US" sz="3000" b="1" dirty="0" err="1">
                <a:latin typeface="ML-Aathira" pitchFamily="82" charset="0"/>
              </a:rPr>
              <a:t>pjysâ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sXc</a:t>
            </a:r>
            <a:r>
              <a:rPr lang="en-US" sz="3000" b="1" dirty="0">
                <a:latin typeface="ML-Aathira" pitchFamily="82" charset="0"/>
              </a:rPr>
              <a:t>-sª-Sp-¸Ã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</a:t>
            </a:r>
            <a:r>
              <a:rPr lang="en-US" sz="3000" b="1" dirty="0">
                <a:latin typeface="ML-Aathira" pitchFamily="82" charset="0"/>
              </a:rPr>
              <a:t>-sª-Sp-¸m-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-Xv.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\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A½-bpsS DZ-c-¯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\n\-¡p </a:t>
            </a:r>
            <a:r>
              <a:rPr lang="en-US" sz="3000" b="1" dirty="0" err="1">
                <a:latin typeface="ML-Aathira" pitchFamily="82" charset="0"/>
              </a:rPr>
              <a:t>cq</a:t>
            </a:r>
            <a:r>
              <a:rPr lang="en-US" sz="3000" b="1" dirty="0">
                <a:latin typeface="ML-Aathira" pitchFamily="82" charset="0"/>
              </a:rPr>
              <a:t>]w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 ap³t] Rm³ \ns¶ </a:t>
            </a:r>
            <a:r>
              <a:rPr lang="en-US" sz="3000" b="1" dirty="0" err="1">
                <a:latin typeface="ML-Aathira" pitchFamily="82" charset="0"/>
              </a:rPr>
              <a:t>Adn</a:t>
            </a:r>
            <a:r>
              <a:rPr lang="en-US" sz="3000" b="1" dirty="0">
                <a:latin typeface="ML-Aathira" pitchFamily="82" charset="0"/>
              </a:rPr>
              <a:t>-ªp. P\-X-</a:t>
            </a:r>
            <a:r>
              <a:rPr lang="en-US" sz="3000" b="1" dirty="0" err="1">
                <a:latin typeface="ML-Aathira" pitchFamily="82" charset="0"/>
              </a:rPr>
              <a:t>IÄ¡p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hmNI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Rm³ \ns¶ \</a:t>
            </a:r>
            <a:r>
              <a:rPr lang="en-US" sz="3000" b="1" dirty="0" err="1">
                <a:latin typeface="ML-Aathira" pitchFamily="82" charset="0"/>
              </a:rPr>
              <a:t>ntbm-Kn¨p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Psd</a:t>
            </a:r>
            <a:r>
              <a:rPr lang="en-US" sz="3000" dirty="0">
                <a:latin typeface="ML-Aathira" pitchFamily="82" charset="0"/>
              </a:rPr>
              <a:t> 1:4).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“	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Fs¶- </a:t>
            </a:r>
            <a:r>
              <a:rPr lang="en-US" sz="3000" b="1" dirty="0" err="1">
                <a:latin typeface="ML-Aathira" pitchFamily="82" charset="0"/>
              </a:rPr>
              <a:t>sX</a:t>
            </a:r>
            <a:r>
              <a:rPr lang="en-US" sz="3000" b="1" dirty="0">
                <a:latin typeface="ML-Aathira" pitchFamily="82" charset="0"/>
              </a:rPr>
              <a:t>-c-sª-Sp-¡p-I-b-Ã. Rm³ \</a:t>
            </a:r>
            <a:r>
              <a:rPr lang="en-US" sz="3000" b="1" dirty="0" err="1">
                <a:latin typeface="ML-Aathira" pitchFamily="82" charset="0"/>
              </a:rPr>
              <a:t>n§sf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sXc</a:t>
            </a:r>
            <a:r>
              <a:rPr lang="en-US" sz="3000" b="1" dirty="0">
                <a:latin typeface="ML-Aathira" pitchFamily="82" charset="0"/>
              </a:rPr>
              <a:t>-sª-Sp-¡p-I-</a:t>
            </a:r>
            <a:r>
              <a:rPr lang="en-US" sz="3000" b="1" dirty="0" err="1">
                <a:latin typeface="ML-Aathira" pitchFamily="82" charset="0"/>
              </a:rPr>
              <a:t>bmWp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sNbvXXv</a:t>
            </a:r>
            <a:r>
              <a:rPr lang="en-US" sz="3000" dirty="0">
                <a:latin typeface="ML-Aathira" pitchFamily="82" charset="0"/>
              </a:rPr>
              <a:t>” (tbml15:16).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k¼qÀ®-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Pohn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-X-k-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¸-W-¯n-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eqsS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-P-\-¯n\p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tkh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-\-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aÀ¸n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-¡m-\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ssZh-hn-fn¡v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HuZm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-cy-]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qÀÆw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Xyp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\evIm³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bph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-Xo-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bphm¡Ä¡p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IS-a-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bp­v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endParaRPr lang="en-US" sz="3000" dirty="0">
              <a:solidFill>
                <a:srgbClr val="FF000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(1tImdn. 7:25þ35)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latin typeface="ML-IndulekhaHeavy" pitchFamily="82" charset="0"/>
              </a:rPr>
              <a:t>“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BZn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-XÂ D­m-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-cp-¶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tI«Xpw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I®p-IÄsIm­p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I­Xpw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kq£n¨p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ho£n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ssIIÄsIm­v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Àin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Xp-amb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Pohsâ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-\-s¯-¸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än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Adn-bn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-¡p-¶p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(1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1:1).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IÀ¯m-hmb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kaÀ</a:t>
            </a:r>
            <a:r>
              <a:rPr lang="en-US" sz="3000" b="1" dirty="0">
                <a:latin typeface="ML-Aathira" pitchFamily="82" charset="0"/>
              </a:rPr>
              <a:t>¸-W-</a:t>
            </a:r>
            <a:r>
              <a:rPr lang="en-US" sz="3000" b="1" dirty="0" err="1">
                <a:latin typeface="ML-Aathira" pitchFamily="82" charset="0"/>
              </a:rPr>
              <a:t>PohnX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te¡pÅ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Xncn¨dnbp-hm</a:t>
            </a:r>
            <a:r>
              <a:rPr lang="en-US" sz="3000" b="1" dirty="0">
                <a:latin typeface="ML-Aathira" pitchFamily="82" charset="0"/>
              </a:rPr>
              <a:t>\pw B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 -</a:t>
            </a:r>
            <a:r>
              <a:rPr lang="en-US" sz="3000" b="1" dirty="0" err="1">
                <a:latin typeface="ML-Aathira" pitchFamily="82" charset="0"/>
              </a:rPr>
              <a:t>kzo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cn¨p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At§¡p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sN¿phm</a:t>
            </a:r>
            <a:r>
              <a:rPr lang="en-US" sz="3000" b="1" dirty="0">
                <a:latin typeface="ML-Aathira" pitchFamily="82" charset="0"/>
              </a:rPr>
              <a:t>\pw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</a:t>
            </a:r>
            <a:r>
              <a:rPr lang="en-US" sz="3000" b="1" dirty="0">
                <a:latin typeface="ML-Aathira" pitchFamily="82" charset="0"/>
              </a:rPr>
              <a:t>-cm-¡-</a:t>
            </a:r>
            <a:r>
              <a:rPr lang="en-US" sz="3000" b="1" dirty="0" err="1">
                <a:latin typeface="ML-Aathira" pitchFamily="82" charset="0"/>
              </a:rPr>
              <a:t>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ssZh-hnfn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</a:t>
            </a:r>
            <a:r>
              <a:rPr lang="en-US" sz="3000" b="1" dirty="0">
                <a:latin typeface="ML-Aathira" pitchFamily="82" charset="0"/>
              </a:rPr>
              <a:t>-¨-</a:t>
            </a:r>
            <a:r>
              <a:rPr lang="en-US" sz="3000" b="1" dirty="0" err="1">
                <a:latin typeface="ML-Aathira" pitchFamily="82" charset="0"/>
              </a:rPr>
              <a:t>dn-bm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AXn</a:t>
            </a:r>
            <a:r>
              <a:rPr lang="en-US" sz="3000" b="1" dirty="0">
                <a:latin typeface="ML-Aathira" pitchFamily="82" charset="0"/>
              </a:rPr>
              <a:t>\p {]</a:t>
            </a:r>
            <a:r>
              <a:rPr lang="en-US" sz="3000" b="1" dirty="0" err="1">
                <a:latin typeface="ML-Aathira" pitchFamily="82" charset="0"/>
              </a:rPr>
              <a:t>Xyp</a:t>
            </a:r>
            <a:r>
              <a:rPr lang="en-US" sz="3000" b="1" dirty="0">
                <a:latin typeface="ML-Aathira" pitchFamily="82" charset="0"/>
              </a:rPr>
              <a:t>-¯-</a:t>
            </a:r>
            <a:r>
              <a:rPr lang="en-US" sz="3000" b="1" dirty="0" smtClean="0">
                <a:latin typeface="ML-Aathira" pitchFamily="82" charset="0"/>
              </a:rPr>
              <a:t>c-</a:t>
            </a:r>
          </a:p>
          <a:p>
            <a:pPr algn="ctr"/>
            <a:r>
              <a:rPr lang="en-US" sz="3000" b="1" dirty="0" err="1" smtClean="0">
                <a:latin typeface="ML-Aathira" pitchFamily="82" charset="0"/>
              </a:rPr>
              <a:t>ta-Im</a:t>
            </a:r>
            <a:r>
              <a:rPr lang="en-US" sz="3000" b="1" dirty="0" smtClean="0">
                <a:latin typeface="ML-Aathira" pitchFamily="82" charset="0"/>
              </a:rPr>
              <a:t>-</a:t>
            </a:r>
            <a:r>
              <a:rPr lang="en-US" sz="3000" b="1" dirty="0">
                <a:latin typeface="ML-Aathira" pitchFamily="82" charset="0"/>
              </a:rPr>
              <a:t>\p-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]-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F¶pw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-¡pw.</a:t>
            </a:r>
            <a:r>
              <a:rPr lang="en-US" sz="3200" dirty="0">
                <a:latin typeface="ML-IndulekhaHeavy" pitchFamily="82" charset="0"/>
              </a:rPr>
              <a:t/>
            </a:r>
            <a:br>
              <a:rPr lang="en-US" sz="3200" dirty="0">
                <a:latin typeface="ML-IndulekhaHeavy" pitchFamily="82" charset="0"/>
              </a:rPr>
            </a:b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2209800"/>
            <a:ext cx="845820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pt-BR" sz="2800" b="1" dirty="0">
                <a:latin typeface="ML-Aathira" pitchFamily="82" charset="0"/>
              </a:rPr>
              <a:t>kaÀ¸n-X-Po-hnXw k`-bpsS lrZ-b-¯</a:t>
            </a:r>
            <a:r>
              <a:rPr lang="pt-BR" sz="2800" b="1" dirty="0" smtClean="0">
                <a:latin typeface="ML-Aathira" pitchFamily="82" charset="0"/>
              </a:rPr>
              <a:t>nÂXs¶bpÅ </a:t>
            </a:r>
            <a:r>
              <a:rPr lang="pt-BR" sz="2800" b="1" dirty="0">
                <a:latin typeface="ML-Aathira" pitchFamily="82" charset="0"/>
              </a:rPr>
              <a:t>H¶m-Wv.</a:t>
            </a:r>
          </a:p>
          <a:p>
            <a:pPr algn="just"/>
            <a:r>
              <a:rPr lang="en-US" sz="2800" b="1" dirty="0">
                <a:latin typeface="ML-Aathira" pitchFamily="82" charset="0"/>
              </a:rPr>
              <a:t>Ah-</a:t>
            </a:r>
            <a:r>
              <a:rPr lang="en-US" sz="2800" b="1" dirty="0" err="1">
                <a:latin typeface="ML-Aathira" pitchFamily="82" charset="0"/>
              </a:rPr>
              <a:t>fpsS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ZuXy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smtClean="0">
                <a:latin typeface="ML-Aathira" pitchFamily="82" charset="0"/>
              </a:rPr>
              <a:t>¯</a:t>
            </a:r>
            <a:r>
              <a:rPr lang="en-US" sz="2800" b="1" dirty="0" err="1" smtClean="0">
                <a:latin typeface="ML-Aathira" pitchFamily="82" charset="0"/>
              </a:rPr>
              <a:t>nsâ</a:t>
            </a:r>
            <a:r>
              <a:rPr lang="en-US" sz="2800" b="1" dirty="0" smtClean="0">
                <a:latin typeface="ML-Aathira" pitchFamily="82" charset="0"/>
              </a:rPr>
              <a:t> </a:t>
            </a:r>
            <a:r>
              <a:rPr lang="en-US" sz="2800" b="1" dirty="0">
                <a:latin typeface="ML-Aathira" pitchFamily="82" charset="0"/>
              </a:rPr>
              <a:t>\</a:t>
            </a:r>
            <a:r>
              <a:rPr lang="en-US" sz="2800" b="1" dirty="0" err="1">
                <a:latin typeface="ML-Aathira" pitchFamily="82" charset="0"/>
              </a:rPr>
              <a:t>nÀ®m</a:t>
            </a:r>
            <a:r>
              <a:rPr lang="en-US" sz="2800" b="1" dirty="0">
                <a:latin typeface="ML-Aathira" pitchFamily="82" charset="0"/>
              </a:rPr>
              <a:t>-b-I-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Hcp</a:t>
            </a:r>
            <a:r>
              <a:rPr lang="en-US" sz="2800" b="1" dirty="0">
                <a:latin typeface="ML-Aathira" pitchFamily="82" charset="0"/>
              </a:rPr>
              <a:t> LS-I-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¶ \ne-</a:t>
            </a:r>
            <a:r>
              <a:rPr lang="en-US" sz="2800" b="1" dirty="0" err="1">
                <a:latin typeface="ML-Aathira" pitchFamily="82" charset="0"/>
              </a:rPr>
              <a:t>bnÂ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AXp</a:t>
            </a:r>
            <a:r>
              <a:rPr lang="en-US" sz="2800" b="1" dirty="0">
                <a:latin typeface="ML-Aathira" pitchFamily="82" charset="0"/>
              </a:rPr>
              <a:t> \ne-</a:t>
            </a:r>
            <a:r>
              <a:rPr lang="en-US" sz="2800" b="1" dirty="0" err="1">
                <a:latin typeface="ML-Aathira" pitchFamily="82" charset="0"/>
              </a:rPr>
              <a:t>sIm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Åp¶p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dirty="0">
                <a:latin typeface="ML-Aathira" pitchFamily="82" charset="0"/>
              </a:rPr>
              <a:t>(</a:t>
            </a:r>
            <a:r>
              <a:rPr lang="en-US" sz="2800" dirty="0" err="1">
                <a:latin typeface="ML-Aathira" pitchFamily="82" charset="0"/>
              </a:rPr>
              <a:t>tPm¬t</a:t>
            </a:r>
            <a:r>
              <a:rPr lang="en-US" sz="2800" dirty="0">
                <a:latin typeface="ML-Aathira" pitchFamily="82" charset="0"/>
              </a:rPr>
              <a:t>]</a:t>
            </a:r>
            <a:r>
              <a:rPr lang="en-US" sz="2800" dirty="0" err="1">
                <a:latin typeface="ML-Aathira" pitchFamily="82" charset="0"/>
              </a:rPr>
              <a:t>mÄ</a:t>
            </a:r>
            <a:r>
              <a:rPr lang="en-US" sz="2800" dirty="0">
                <a:latin typeface="ML-Aathira" pitchFamily="82" charset="0"/>
              </a:rPr>
              <a:t> c­m-a³ ]</a:t>
            </a:r>
            <a:r>
              <a:rPr lang="en-US" sz="2800" dirty="0" err="1">
                <a:latin typeface="ML-Aathira" pitchFamily="82" charset="0"/>
              </a:rPr>
              <a:t>m¸m</a:t>
            </a:r>
            <a:r>
              <a:rPr lang="en-US" sz="2800" dirty="0">
                <a:latin typeface="ML-Aathira" pitchFamily="82" charset="0"/>
              </a:rPr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740" t="1587" r="3740" b="6349"/>
          <a:stretch>
            <a:fillRect/>
          </a:stretch>
        </p:blipFill>
        <p:spPr>
          <a:xfrm>
            <a:off x="2819400" y="2506717"/>
            <a:ext cx="3505200" cy="4351283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895600" y="1494472"/>
            <a:ext cx="339227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kaÀ¸n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-X-Po-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hnXw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040249"/>
            <a:ext cx="8686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Kptcm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\nXyPo-h³ Ah-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-am-¡ph³ </a:t>
            </a:r>
          </a:p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Rm³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F´p-sN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-¿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Ww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”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7000" y="2514600"/>
            <a:ext cx="601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\o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®-\m-</a:t>
            </a:r>
            <a:r>
              <a:rPr lang="de-DE" sz="3000" b="1" dirty="0">
                <a:latin typeface="ML-Aathira" pitchFamily="82" charset="0"/>
              </a:rPr>
              <a:t>Im³ B{K-ln-¡p-s¶-¦nÂ t]mbn </a:t>
            </a:r>
            <a:r>
              <a:rPr lang="en-US" sz="3000" b="1" dirty="0">
                <a:latin typeface="ML-Aathira" pitchFamily="82" charset="0"/>
              </a:rPr>
              <a:t>\n\-¡p-Å-</a:t>
            </a:r>
            <a:r>
              <a:rPr lang="en-US" sz="3000" b="1" dirty="0" err="1">
                <a:latin typeface="ML-Aathira" pitchFamily="82" charset="0"/>
              </a:rPr>
              <a:t>sXÃmw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hnäv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Zcn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ZÀ¡p</a:t>
            </a:r>
            <a:r>
              <a:rPr lang="pt-BR" sz="3000" b="1" dirty="0">
                <a:latin typeface="ML-Aathira" pitchFamily="82" charset="0"/>
              </a:rPr>
              <a:t>sImSp-¡p-I. ]ns¶ h¶v Fs¶ </a:t>
            </a:r>
            <a:r>
              <a:rPr lang="en-US" sz="3000" b="1" dirty="0">
                <a:latin typeface="ML-Aathira" pitchFamily="82" charset="0"/>
              </a:rPr>
              <a:t>A\p-K-an-¡</a:t>
            </a:r>
            <a:r>
              <a:rPr lang="en-US" sz="3000" b="1" dirty="0" err="1">
                <a:latin typeface="ML-Aathira" pitchFamily="82" charset="0"/>
              </a:rPr>
              <a:t>pI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ep¡m</a:t>
            </a:r>
            <a:r>
              <a:rPr lang="en-US" sz="3000" dirty="0">
                <a:latin typeface="ML-Aathira" pitchFamily="82" charset="0"/>
              </a:rPr>
              <a:t> 18:18).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14600"/>
            <a:ext cx="2361618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600200"/>
            <a:ext cx="7696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càkm£nXzhpw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: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Cutimsb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</a:t>
            </a:r>
            <a:r>
              <a:rPr lang="en-US" sz="3500" dirty="0" err="1">
                <a:solidFill>
                  <a:srgbClr val="FF00FF"/>
                </a:solidFill>
                <a:latin typeface="ML-Aathira" pitchFamily="82" charset="0"/>
              </a:rPr>
              <a:t>S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-¯-\p-I-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-¡Â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kphn-ti-tjm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tZ-i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]-£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-^-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k`-bv¡p-th-­nbpw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temI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ssZhhnfn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Hcp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57200"/>
            <a:ext cx="7315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en-US" sz="3500" b="1">
                <a:solidFill>
                  <a:srgbClr val="FF00FF"/>
                </a:solidFill>
                <a:latin typeface="ML-Aathira" pitchFamily="82" charset="0"/>
              </a:rPr>
              <a:t>k\ymkhpw càkm£nXzhpw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3886200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IqSp</a:t>
            </a:r>
            <a:r>
              <a:rPr lang="en-US" sz="3000" b="1" dirty="0">
                <a:latin typeface="ML-Aathira" pitchFamily="82" charset="0"/>
              </a:rPr>
              <a:t>-XÂ </a:t>
            </a:r>
            <a:r>
              <a:rPr lang="en-US" sz="3000" b="1" dirty="0" err="1">
                <a:latin typeface="ML-Aathira" pitchFamily="82" charset="0"/>
              </a:rPr>
              <a:t>kzmX</a:t>
            </a:r>
            <a:r>
              <a:rPr lang="en-US" sz="3000" b="1" dirty="0">
                <a:latin typeface="ML-Aathira" pitchFamily="82" charset="0"/>
              </a:rPr>
              <a:t>-{´-</a:t>
            </a:r>
            <a:r>
              <a:rPr lang="en-US" sz="3000" b="1" dirty="0" err="1">
                <a:latin typeface="ML-Aathira" pitchFamily="82" charset="0"/>
              </a:rPr>
              <a:t>yt¯msS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ns©Ãm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ASp</a:t>
            </a:r>
            <a:r>
              <a:rPr lang="en-US" sz="3000" b="1" dirty="0">
                <a:latin typeface="ML-Aathira" pitchFamily="82" charset="0"/>
              </a:rPr>
              <a:t>-¯\</a:t>
            </a:r>
            <a:r>
              <a:rPr lang="en-US" sz="3000" b="1" dirty="0" err="1">
                <a:latin typeface="ML-Aathira" pitchFamily="82" charset="0"/>
              </a:rPr>
              <a:t>pIcn</a:t>
            </a:r>
            <a:r>
              <a:rPr lang="en-US" sz="3000" b="1" dirty="0">
                <a:latin typeface="ML-Aathira" pitchFamily="82" charset="0"/>
              </a:rPr>
              <a:t>-¡m-\p-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k\</a:t>
            </a:r>
            <a:r>
              <a:rPr lang="en-US" sz="3000" b="1" dirty="0" err="1">
                <a:latin typeface="ML-Aathira" pitchFamily="82" charset="0"/>
              </a:rPr>
              <a:t>ymkw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Bcw-`n</a:t>
            </a:r>
            <a:r>
              <a:rPr lang="en-US" sz="3000" b="1" dirty="0">
                <a:latin typeface="ML-Aathira" pitchFamily="82" charset="0"/>
              </a:rPr>
              <a:t>¨-Xv.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bpÅ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sshb-ànI_Ô</a:t>
            </a:r>
            <a:r>
              <a:rPr lang="en-US" sz="3000" b="1" dirty="0" smtClean="0">
                <a:latin typeface="ML-Aathira" pitchFamily="82" charset="0"/>
              </a:rPr>
              <a:t>-</a:t>
            </a:r>
            <a:r>
              <a:rPr lang="en-US" sz="3000" b="1" dirty="0">
                <a:latin typeface="ML-Aathira" pitchFamily="82" charset="0"/>
              </a:rPr>
              <a:t>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k\</a:t>
            </a:r>
            <a:r>
              <a:rPr lang="en-US" sz="3000" b="1" dirty="0" err="1">
                <a:latin typeface="ML-Aathira" pitchFamily="82" charset="0"/>
              </a:rPr>
              <a:t>ymknIÄ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ku`mKyhpw</a:t>
            </a:r>
            <a:r>
              <a:rPr lang="en-US" sz="3000" b="1" dirty="0">
                <a:latin typeface="ML-Aathira" pitchFamily="82" charset="0"/>
              </a:rPr>
              <a:t> k^-e-</a:t>
            </a:r>
            <a:r>
              <a:rPr lang="en-US" sz="3000" b="1" dirty="0" err="1">
                <a:latin typeface="ML-Aathira" pitchFamily="82" charset="0"/>
              </a:rPr>
              <a:t>Xbpw</a:t>
            </a:r>
            <a:r>
              <a:rPr lang="en-US" sz="3000" b="1" dirty="0">
                <a:latin typeface="ML-Aathira" pitchFamily="82" charset="0"/>
              </a:rPr>
              <a:t> Is­-¯p-¶p.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066800"/>
            <a:ext cx="19431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13972" y="381000"/>
            <a:ext cx="592982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600200"/>
            <a:ext cx="6781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k\</a:t>
            </a:r>
            <a:r>
              <a:rPr lang="en-US" sz="3000" b="1" dirty="0" err="1">
                <a:latin typeface="ML-Aathira" pitchFamily="82" charset="0"/>
              </a:rPr>
              <a:t>ym</a:t>
            </a:r>
            <a:r>
              <a:rPr lang="en-US" sz="3000" b="1" dirty="0">
                <a:latin typeface="ML-Aathira" pitchFamily="82" charset="0"/>
              </a:rPr>
              <a:t>-k-Po-</a:t>
            </a:r>
            <a:r>
              <a:rPr lang="en-US" sz="3000" b="1" dirty="0" err="1">
                <a:latin typeface="ML-Aathira" pitchFamily="82" charset="0"/>
              </a:rPr>
              <a:t>hnXw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-cm-</a:t>
            </a:r>
            <a:r>
              <a:rPr lang="en-US" sz="3000" b="1" dirty="0" err="1">
                <a:latin typeface="ML-Aathira" pitchFamily="82" charset="0"/>
              </a:rPr>
              <a:t>Py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al-¯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</a:t>
            </a:r>
            <a:r>
              <a:rPr lang="en-US" sz="3000" b="1" dirty="0">
                <a:latin typeface="ML-Aathira" pitchFamily="82" charset="0"/>
              </a:rPr>
              <a:t>-S-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\ne-</a:t>
            </a:r>
            <a:r>
              <a:rPr lang="en-US" sz="3000" b="1" dirty="0" err="1">
                <a:latin typeface="ML-Aathira" pitchFamily="82" charset="0"/>
              </a:rPr>
              <a:t>sIm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fp</a:t>
            </a:r>
            <a:r>
              <a:rPr lang="en-US" sz="3000" b="1" dirty="0">
                <a:latin typeface="ML-Aathira" pitchFamily="82" charset="0"/>
              </a:rPr>
              <a:t>-¶p-</a:t>
            </a:r>
            <a:r>
              <a:rPr lang="en-US" sz="3000" b="1" dirty="0" err="1">
                <a:latin typeface="ML-Aathira" pitchFamily="82" charset="0"/>
              </a:rPr>
              <a:t>sh¶v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c­mw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h¯n</a:t>
            </a:r>
            <a:r>
              <a:rPr lang="en-US" sz="3000" b="1" dirty="0">
                <a:latin typeface="ML-Aathira" pitchFamily="82" charset="0"/>
              </a:rPr>
              <a:t>-¡m³ </a:t>
            </a:r>
            <a:r>
              <a:rPr lang="en-US" sz="3000" b="1" dirty="0" err="1">
                <a:latin typeface="ML-Aathira" pitchFamily="82" charset="0"/>
              </a:rPr>
              <a:t>Iu¬knÂ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Tn¸n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3429000"/>
            <a:ext cx="6858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`</a:t>
            </a:r>
            <a:r>
              <a:rPr lang="en-US" sz="3000" b="1" dirty="0" err="1">
                <a:latin typeface="ML-Aathira" pitchFamily="82" charset="0"/>
              </a:rPr>
              <a:t>uXn</a:t>
            </a:r>
            <a:r>
              <a:rPr lang="en-US" sz="3000" b="1" dirty="0">
                <a:latin typeface="ML-Aathira" pitchFamily="82" charset="0"/>
              </a:rPr>
              <a:t>-Iamb </a:t>
            </a:r>
            <a:r>
              <a:rPr lang="en-US" sz="3000" b="1" dirty="0" err="1">
                <a:latin typeface="ML-Aathira" pitchFamily="82" charset="0"/>
              </a:rPr>
              <a:t>kI</a:t>
            </a:r>
            <a:r>
              <a:rPr lang="en-US" sz="3000" b="1" dirty="0">
                <a:latin typeface="ML-Aathira" pitchFamily="82" charset="0"/>
              </a:rPr>
              <a:t>-e-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AXo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-cm-</a:t>
            </a:r>
            <a:r>
              <a:rPr lang="en-US" sz="3000" b="1" dirty="0" err="1">
                <a:latin typeface="ML-Aathira" pitchFamily="82" charset="0"/>
              </a:rPr>
              <a:t>Py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sa¶pw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AXv</a:t>
            </a:r>
            <a:r>
              <a:rPr lang="en-US" sz="3000" b="1" dirty="0">
                <a:latin typeface="ML-Aathira" pitchFamily="82" charset="0"/>
              </a:rPr>
              <a:t> F-{X-b-[</a:t>
            </a:r>
            <a:r>
              <a:rPr lang="en-US" sz="3000" b="1" dirty="0" err="1">
                <a:latin typeface="ML-Aathira" pitchFamily="82" charset="0"/>
              </a:rPr>
              <a:t>nIw</a:t>
            </a:r>
            <a:r>
              <a:rPr lang="en-US" sz="3000" b="1" dirty="0">
                <a:latin typeface="ML-Aathira" pitchFamily="82" charset="0"/>
              </a:rPr>
              <a:t> {]m[m\y-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-Å-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sW¶pw</a:t>
            </a:r>
            <a:r>
              <a:rPr lang="en-US" sz="3000" b="1" dirty="0">
                <a:latin typeface="ML-Aathira" pitchFamily="82" charset="0"/>
              </a:rPr>
              <a:t> k\</a:t>
            </a:r>
            <a:r>
              <a:rPr lang="en-US" sz="3000" b="1" dirty="0" err="1">
                <a:latin typeface="ML-Aathira" pitchFamily="82" charset="0"/>
              </a:rPr>
              <a:t>ymkPo-hXw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kphy</a:t>
            </a:r>
            <a:r>
              <a:rPr lang="en-US" sz="3000" b="1" dirty="0">
                <a:latin typeface="ML-Aathira" pitchFamily="82" charset="0"/>
              </a:rPr>
              <a:t>-à-am-¡</a:t>
            </a:r>
            <a:r>
              <a:rPr lang="en-US" sz="3000" b="1" dirty="0" err="1">
                <a:latin typeface="ML-Aathira" pitchFamily="82" charset="0"/>
              </a:rPr>
              <a:t>p¶p</a:t>
            </a:r>
            <a:r>
              <a:rPr lang="en-US" sz="3000" b="1" dirty="0">
                <a:latin typeface="ML-Aathira" pitchFamily="82" charset="0"/>
              </a:rPr>
              <a:t> (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-k` 44).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5901" y="1066800"/>
            <a:ext cx="122809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2819400"/>
            <a:ext cx="1219200" cy="15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4800" y="4343400"/>
            <a:ext cx="1219200" cy="157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600200"/>
            <a:ext cx="6096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3000" b="1" dirty="0">
                <a:latin typeface="ML-Aathira" pitchFamily="82" charset="0"/>
              </a:rPr>
              <a:t>	</a:t>
            </a:r>
            <a:r>
              <a:rPr lang="en-US" sz="3000" b="1" dirty="0" err="1">
                <a:latin typeface="ML-Aathira" pitchFamily="82" charset="0"/>
              </a:rPr>
              <a:t>kphn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-j-¯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ASp</a:t>
            </a:r>
            <a:r>
              <a:rPr lang="en-US" sz="3000" b="1" dirty="0">
                <a:latin typeface="ML-Aathira" pitchFamily="82" charset="0"/>
              </a:rPr>
              <a:t>-¯-\p-I-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pI</a:t>
            </a:r>
            <a:r>
              <a:rPr lang="en-US" sz="3000" b="1" dirty="0">
                <a:latin typeface="ML-Aathira" pitchFamily="82" charset="0"/>
              </a:rPr>
              <a:t> F¶-</a:t>
            </a:r>
            <a:r>
              <a:rPr lang="en-US" sz="3000" b="1" dirty="0" err="1">
                <a:latin typeface="ML-Aathira" pitchFamily="82" charset="0"/>
              </a:rPr>
              <a:t>XmWv</a:t>
            </a:r>
            <a:r>
              <a:rPr lang="en-US" sz="3000" b="1" dirty="0">
                <a:latin typeface="ML-Aathira" pitchFamily="82" charset="0"/>
              </a:rPr>
              <a:t> k\</a:t>
            </a:r>
            <a:r>
              <a:rPr lang="en-US" sz="3000" b="1" dirty="0" err="1">
                <a:latin typeface="ML-Aathira" pitchFamily="82" charset="0"/>
              </a:rPr>
              <a:t>ymk¯nse</a:t>
            </a:r>
            <a:r>
              <a:rPr lang="en-US" sz="3000" b="1" dirty="0">
                <a:latin typeface="ML-Aathira" pitchFamily="82" charset="0"/>
              </a:rPr>
              <a:t> {][m\ </a:t>
            </a:r>
            <a:r>
              <a:rPr lang="en-US" sz="3000" b="1" dirty="0" err="1">
                <a:latin typeface="ML-Aathira" pitchFamily="82" charset="0"/>
              </a:rPr>
              <a:t>e£yw</a:t>
            </a:r>
            <a:r>
              <a:rPr lang="en-US" sz="3000" b="1" dirty="0">
                <a:latin typeface="ML-Aathira" pitchFamily="82" charset="0"/>
              </a:rPr>
              <a:t>. Xs¶ </a:t>
            </a:r>
            <a:r>
              <a:rPr lang="en-US" sz="3000" b="1" dirty="0" err="1">
                <a:latin typeface="ML-Aathira" pitchFamily="82" charset="0"/>
              </a:rPr>
              <a:t>Ab</a:t>
            </a:r>
            <a:r>
              <a:rPr lang="en-US" sz="3000" b="1" dirty="0">
                <a:latin typeface="ML-Aathira" pitchFamily="82" charset="0"/>
              </a:rPr>
              <a:t>¨ ]</a:t>
            </a:r>
            <a:r>
              <a:rPr lang="en-US" sz="3000" b="1" dirty="0" err="1">
                <a:latin typeface="ML-Aathira" pitchFamily="82" charset="0"/>
              </a:rPr>
              <a:t>nXm-hnsâ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CjvSw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Ft¸mgpw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hnizm-kn-IÄ¡pw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Ahn-izm-kn-IÄ¡pw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hyà-ambn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</a:t>
            </a:r>
            <a:r>
              <a:rPr lang="en-US" sz="3000" b="1" dirty="0">
                <a:latin typeface="ML-Aathira" pitchFamily="82" charset="0"/>
              </a:rPr>
              <a:t>-s¸-Sp-¯m³ k\</a:t>
            </a:r>
            <a:r>
              <a:rPr lang="en-US" sz="3000" b="1" dirty="0" err="1">
                <a:latin typeface="ML-Aathira" pitchFamily="82" charset="0"/>
              </a:rPr>
              <a:t>ymkPohnXw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-k-`</a:t>
            </a:r>
            <a:r>
              <a:rPr lang="en-US" sz="3000" b="1" dirty="0" err="1">
                <a:latin typeface="ML-Aathira" pitchFamily="82" charset="0"/>
              </a:rPr>
              <a:t>bv¡p</a:t>
            </a:r>
            <a:r>
              <a:rPr lang="en-US" sz="3000" b="1" dirty="0">
                <a:latin typeface="ML-Aathira" pitchFamily="82" charset="0"/>
              </a:rPr>
              <a:t> km[n-¡p-¶p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Xn</a:t>
            </a:r>
            <a:r>
              <a:rPr lang="en-US" sz="3000" dirty="0">
                <a:latin typeface="ML-Aathira" pitchFamily="82" charset="0"/>
              </a:rPr>
              <a:t>-cp-k` 46).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03218" y="381000"/>
            <a:ext cx="654538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: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Cutimsb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</a:t>
            </a:r>
            <a:r>
              <a:rPr lang="en-US" sz="3500" dirty="0" err="1">
                <a:solidFill>
                  <a:srgbClr val="FF00FF"/>
                </a:solidFill>
                <a:latin typeface="ML-Aathira" pitchFamily="82" charset="0"/>
              </a:rPr>
              <a:t>S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-¯-\p-I-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-¡Â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800" y="1600200"/>
            <a:ext cx="1219200" cy="155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3124200"/>
            <a:ext cx="12192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4800" y="4648200"/>
            <a:ext cx="12192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066800"/>
            <a:ext cx="670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3000" b="1" dirty="0">
                <a:latin typeface="ML-Aathira" pitchFamily="82" charset="0"/>
              </a:rPr>
              <a:t>	</a:t>
            </a:r>
          </a:p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anin-lmsb</a:t>
            </a:r>
            <a:r>
              <a:rPr lang="en-US" sz="3000" b="1" dirty="0">
                <a:latin typeface="ML-Aathira" pitchFamily="82" charset="0"/>
              </a:rPr>
              <a:t> A\p-I-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XnÂ</a:t>
            </a:r>
            <a:r>
              <a:rPr lang="en-US" sz="3000" b="1" dirty="0">
                <a:latin typeface="ML-Aathira" pitchFamily="82" charset="0"/>
              </a:rPr>
              <a:t> D­m-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-hp¶ {]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-_-Ô-§-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hnapàn</a:t>
            </a:r>
            <a:r>
              <a:rPr lang="en-US" sz="3000" b="1" dirty="0">
                <a:latin typeface="ML-Aathira" pitchFamily="82" charset="0"/>
              </a:rPr>
              <a:t> {]m]n-¡m³ k\</a:t>
            </a:r>
            <a:r>
              <a:rPr lang="en-US" sz="3000" b="1" dirty="0" err="1">
                <a:latin typeface="ML-Aathira" pitchFamily="82" charset="0"/>
              </a:rPr>
              <a:t>ymk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hX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Hcp-hs</a:t>
            </a:r>
            <a:r>
              <a:rPr lang="en-US" sz="3000" b="1" dirty="0">
                <a:latin typeface="ML-Aathira" pitchFamily="82" charset="0"/>
              </a:rPr>
              <a:t>\ {]m]</a:t>
            </a:r>
            <a:r>
              <a:rPr lang="en-US" sz="3000" b="1" dirty="0" err="1">
                <a:latin typeface="ML-Aathira" pitchFamily="82" charset="0"/>
              </a:rPr>
              <a:t>vX</a:t>
            </a:r>
            <a:r>
              <a:rPr lang="en-US" sz="3000" b="1" dirty="0">
                <a:latin typeface="ML-Aathira" pitchFamily="82" charset="0"/>
              </a:rPr>
              <a:t>-\m-¡p-¶p..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3000" b="1" dirty="0" err="1" smtClean="0">
                <a:solidFill>
                  <a:srgbClr val="FF0000"/>
                </a:solidFill>
                <a:latin typeface="ML-Aathira" pitchFamily="82" charset="0"/>
              </a:rPr>
              <a:t>hX</a:t>
            </a:r>
            <a:r>
              <a:rPr lang="en-US" sz="3000" b="1" dirty="0" smtClean="0">
                <a:solidFill>
                  <a:srgbClr val="FF0000"/>
                </a:solidFill>
                <a:latin typeface="ML-Aathira" pitchFamily="82" charset="0"/>
              </a:rPr>
              <a:t>_--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²-amb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kaql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Po-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-X-¯n-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eqsS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kzÀ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¤-Ø-\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nXm-hnsâ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qÀ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®-X-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bnte¡p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hf-cm³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AhÀ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ian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457200"/>
            <a:ext cx="574548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ymkhpw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kphn-ti-tjm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tZ-i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800" y="1600200"/>
            <a:ext cx="12192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00" y="3124200"/>
            <a:ext cx="12065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2146" y="4724400"/>
            <a:ext cx="120185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1792</TotalTime>
  <Words>311</Words>
  <Application>Microsoft Office PowerPoint</Application>
  <PresentationFormat>On-screen Show 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280</cp:revision>
  <dcterms:created xsi:type="dcterms:W3CDTF">2013-05-26T14:48:20Z</dcterms:created>
  <dcterms:modified xsi:type="dcterms:W3CDTF">2013-10-15T03:51:34Z</dcterms:modified>
</cp:coreProperties>
</file>